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3" r:id="rId2"/>
    <p:sldId id="260" r:id="rId3"/>
    <p:sldId id="264" r:id="rId4"/>
    <p:sldId id="261" r:id="rId5"/>
    <p:sldId id="258" r:id="rId6"/>
    <p:sldId id="257" r:id="rId7"/>
    <p:sldId id="265" r:id="rId8"/>
    <p:sldId id="266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3DE"/>
    <a:srgbClr val="DCD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8" autoAdjust="0"/>
    <p:restoredTop sz="76374" autoAdjust="0"/>
  </p:normalViewPr>
  <p:slideViewPr>
    <p:cSldViewPr snapToGrid="0">
      <p:cViewPr varScale="1">
        <p:scale>
          <a:sx n="47" d="100"/>
          <a:sy n="47" d="100"/>
        </p:scale>
        <p:origin x="8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jpeg>
</file>

<file path=ppt/media/image2.jpeg>
</file>

<file path=ppt/media/image3.jpeg>
</file>

<file path=ppt/media/image4.jpeg>
</file>

<file path=ppt/media/image5.tiff>
</file>

<file path=ppt/media/image6.gif>
</file>

<file path=ppt/media/image7.jpe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61F64-5E7F-4B23-94B5-32A18D9E9042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B21307-EE94-4D50-8347-43C87F393E8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7625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Somos o time </a:t>
            </a:r>
            <a:r>
              <a:rPr lang="pt-BR" dirty="0" err="1"/>
              <a:t>inntergalático</a:t>
            </a:r>
            <a:r>
              <a:rPr lang="pt-BR" dirty="0"/>
              <a:t>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B21307-EE94-4D50-8347-43C87F393E88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290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2400" dirty="0"/>
              <a:t>Tá escuro, todo mundo com sono depois de ter virado a noite, mas imagine como é viver todos os seus dias na escuridão.</a:t>
            </a:r>
          </a:p>
          <a:p>
            <a:r>
              <a:rPr lang="pt-BR" sz="2400" dirty="0"/>
              <a:t>Atualmente 36 milhões de pessoas enxergam o mundo assim e 217 milhões tem algum tipo de deficiência visual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B21307-EE94-4D50-8347-43C87F393E88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9783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Num mundo de aparências viver a vida explorando com outros sentidos se torna um desafio</a:t>
            </a:r>
          </a:p>
          <a:p>
            <a:r>
              <a:rPr lang="pt-BR" dirty="0"/>
              <a:t>O </a:t>
            </a:r>
            <a:r>
              <a:rPr lang="pt-BR" dirty="0" err="1"/>
              <a:t>breile</a:t>
            </a:r>
            <a:r>
              <a:rPr lang="pt-BR" dirty="0"/>
              <a:t> busca aproxima estas pessoas e facilitar a vida, mas ainda assim o barreira para a “normalidade” é grande.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B21307-EE94-4D50-8347-43C87F393E88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8503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 se pudéssemos apresentar uma nova forma de ter acesso ao conhecimento.</a:t>
            </a:r>
          </a:p>
          <a:p>
            <a:r>
              <a:rPr lang="pt-BR" dirty="0"/>
              <a:t>Uma forma em que as pessoas pudessem se envolver: que fosse acessível, inclusiva e inovadora?</a:t>
            </a:r>
          </a:p>
          <a:p>
            <a:r>
              <a:rPr lang="pt-BR" dirty="0"/>
              <a:t>Buscando tocar todos os sentidos e proporcionar uma experiência única e inédita onde todos tem a mesma a oportunidade, apresentamos pra vocês...........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B21307-EE94-4D50-8347-43C87F393E88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398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O MIS mapa interativo sensorial. Faz uso de cores, relevos, temperaturas e sons </a:t>
            </a:r>
            <a:r>
              <a:rPr lang="pt-BR" dirty="0" err="1"/>
              <a:t>p</a:t>
            </a:r>
            <a:r>
              <a:rPr lang="pt-BR" dirty="0"/>
              <a:t> comunicar informações vindas da NASA.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B21307-EE94-4D50-8347-43C87F393E88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7456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7B21307-EE94-4D50-8347-43C87F393E88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32240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06C513-205C-42F7-93F4-BB066D07FA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713B9F7-8745-4D34-9B3D-9F3F2F9755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DD5C540-5041-4F2B-B836-40D317A6A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D4C656A-6C87-4E80-8A88-0F1BE5903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748B96-BD5C-4114-8A8F-6BBF05254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932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8DA3FB-0D99-4623-A9EB-216EFF74C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689BFEC-EBE1-4E03-A688-FDE2722D8D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FC129F1-5828-4E80-9732-F446D6474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BA65030-4203-4356-B6F6-63FF6DA35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B0370C2-E036-479D-BFF4-20EF2ED05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4369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D20774F-4AE3-4D1D-A58D-3133B08684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E04ECC8-6A12-483A-B6BE-5B0967A0CC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412EA7A-0D11-4624-9EA4-6140DEC4B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A8B7D36-8739-4672-9C28-98A62CCBD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8FA06D-BB75-4DD9-BE6B-EEB4055D1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63697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032AED-DF6C-476E-A852-BE621A698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81F96B0-C4DB-4228-80AD-BF34887ACC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5B85ECC-514D-4D2F-A600-4264D1639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6ECC4F1-B215-4953-8975-B9794BE10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63D0B1-DFD8-4489-A322-08109CD267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1230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C21590-6564-4A06-8615-279C3C677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D8E7A55-558B-4583-93BC-B22FB0F9F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6D184F3-4045-4E89-9D74-E0919BAC2E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F095740-3FEF-4DEF-977F-4383B97BE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C50EC5-4DB6-4F1D-90E0-6588C47886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9575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DDE77A-9919-4910-A6C2-CA3FED3EA6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326F364-531E-418D-A80D-9A8778021D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AC8FECC-0EF4-4361-B934-420E8F2A1A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ADD3447-9503-4780-8A21-BD327A7F8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ED48432-BA5A-4102-A0BE-2ADF761E3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B8A6465-7638-430A-B3D0-132C54C43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48950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081B78-16E6-43AE-BC1E-A48CA9977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732C64B-FA66-450F-8DCF-3C253DC0C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99450AE-D070-41ED-834B-FF04691648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A88C4B5-5E16-4B88-9D78-C3A4345005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23CE65C-0BA0-4724-8016-494D9A76A1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4B0A80D-9C13-4AC7-935D-D899EB70F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1BD3D46-D407-424C-8D18-1FAEA0D04B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51FFE0C-7DF4-47DD-B03A-844C3623B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2554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AA236D1-770C-419A-B5D3-DC2B099A7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4131FFB-FC63-48FC-9002-CE7588017B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E92C195-4262-4F47-A66F-98EF29EBC5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ADC9B87-3F03-49D5-86D7-010A0EB65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3903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CE0B1E3-451D-4203-A63C-3865D9599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C25FED7-E098-4DEB-AC0E-FA23C47CD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FD6D998-92A9-4D5D-8BE8-69E5FAC08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59876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0DE994-D1B4-4409-B234-BB7773778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80A6BE9-16DA-4363-B0A4-3B8F3D6D73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88F5215-2650-4938-AE15-16326555D1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005B33F-54FF-427E-8129-DA1DA4DA8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C3F97F1-51A2-4BF3-8648-7907D0016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BB7E5E3-7BE2-4B64-A2FA-96AFD21BC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099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26AF3C-2336-4C7B-A8EE-077E91016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0BC12D6-D958-4634-80DA-DBA6C1BBD3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F5BA064-3718-4256-B2F7-E5D43BACD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FA7BBE8-C00F-40C1-8A97-3545640C8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6340113-4430-4C13-AB94-A83C90D25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2277F95-E32B-4D9B-8040-CE869FBF3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006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C306A168-2983-49B1-BCB2-3C58F8EFD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F02E361-D289-478D-93C1-9900A43000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E010B1-56CE-4BC0-8950-7BCF90679A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3E355-5ACB-4446-9C76-536E41E6FFB1}" type="datetimeFigureOut">
              <a:rPr lang="pt-BR" smtClean="0"/>
              <a:t>21/10/2018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99F5BDA-1EAA-475B-9CE5-E45A00A6FC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8C0127-35AC-4352-92A0-F953D9C34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422FD3-87DF-47E4-B068-883256A0A3A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6966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traje pressurizado, chão, vestuário, pessoa&#10;&#10;Descrição gerada com muito alta confiança">
            <a:extLst>
              <a:ext uri="{FF2B5EF4-FFF2-40B4-BE49-F238E27FC236}">
                <a16:creationId xmlns:a16="http://schemas.microsoft.com/office/drawing/2014/main" id="{A8E6D434-26C6-4BA4-8C48-170A5033A0B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8" t="13111" r="22859" b="59556"/>
          <a:stretch/>
        </p:blipFill>
        <p:spPr>
          <a:xfrm>
            <a:off x="484632" y="2093085"/>
            <a:ext cx="2560320" cy="2665684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0DA1EB8-87CF-4588-A1FD-4756F9A28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10079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agem 6" descr="Uma imagem contendo traje pressurizado, chão, vestuário, pessoa&#10;&#10;Descrição gerada com muito alta confiança">
            <a:extLst>
              <a:ext uri="{FF2B5EF4-FFF2-40B4-BE49-F238E27FC236}">
                <a16:creationId xmlns:a16="http://schemas.microsoft.com/office/drawing/2014/main" id="{E41B0BD1-D0D0-4C81-98F3-84C5044F8C7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8" t="13111" r="22859" b="59556"/>
          <a:stretch/>
        </p:blipFill>
        <p:spPr>
          <a:xfrm>
            <a:off x="3354631" y="2093085"/>
            <a:ext cx="2560320" cy="2665684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7A4E378-EA57-47B9-B1EB-58B998F6C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2595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m 7" descr="Uma imagem contendo traje pressurizado, chão, vestuário, pessoa&#10;&#10;Descrição gerada com muito alta confiança">
            <a:extLst>
              <a:ext uri="{FF2B5EF4-FFF2-40B4-BE49-F238E27FC236}">
                <a16:creationId xmlns:a16="http://schemas.microsoft.com/office/drawing/2014/main" id="{93F5212C-F8C3-445F-A2F1-6D51C61539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8" t="13111" r="22859" b="59556"/>
          <a:stretch/>
        </p:blipFill>
        <p:spPr>
          <a:xfrm>
            <a:off x="6235726" y="2093085"/>
            <a:ext cx="2560320" cy="2665684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B31ED6-76F0-425A-9A41-C947AEF9C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66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m 8" descr="Uma imagem contendo traje pressurizado, chão, vestuário, pessoa&#10;&#10;Descrição gerada com muito alta confiança">
            <a:extLst>
              <a:ext uri="{FF2B5EF4-FFF2-40B4-BE49-F238E27FC236}">
                <a16:creationId xmlns:a16="http://schemas.microsoft.com/office/drawing/2014/main" id="{E444DA8F-AB82-4D46-894E-61441E75BE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958" t="13111" r="22859" b="59556"/>
          <a:stretch/>
        </p:blipFill>
        <p:spPr>
          <a:xfrm>
            <a:off x="9120662" y="2093085"/>
            <a:ext cx="2560320" cy="2665684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B9A917B1-A9A4-467C-9BA8-D1D486F1FA1E}"/>
              </a:ext>
            </a:extLst>
          </p:cNvPr>
          <p:cNvSpPr/>
          <p:nvPr/>
        </p:nvSpPr>
        <p:spPr>
          <a:xfrm>
            <a:off x="3300971" y="559415"/>
            <a:ext cx="554324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Time Intergaláctico</a:t>
            </a:r>
            <a:endParaRPr lang="pt-BR" sz="54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11" name="Retângulo 10">
            <a:extLst>
              <a:ext uri="{FF2B5EF4-FFF2-40B4-BE49-F238E27FC236}">
                <a16:creationId xmlns:a16="http://schemas.microsoft.com/office/drawing/2014/main" id="{B8727D26-0EB9-406E-A2CB-DA39A943E1CC}"/>
              </a:ext>
            </a:extLst>
          </p:cNvPr>
          <p:cNvSpPr/>
          <p:nvPr/>
        </p:nvSpPr>
        <p:spPr>
          <a:xfrm>
            <a:off x="9634426" y="5120362"/>
            <a:ext cx="1532791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Raphael</a:t>
            </a:r>
            <a:endParaRPr lang="pt-BR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D269BD74-95D6-4003-B4C2-9D787D37D88B}"/>
              </a:ext>
            </a:extLst>
          </p:cNvPr>
          <p:cNvSpPr/>
          <p:nvPr/>
        </p:nvSpPr>
        <p:spPr>
          <a:xfrm>
            <a:off x="7147097" y="5120362"/>
            <a:ext cx="102104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Luiza</a:t>
            </a:r>
            <a:endParaRPr lang="pt-BR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D9A8191D-97BA-4DD1-933D-85157A4916A3}"/>
              </a:ext>
            </a:extLst>
          </p:cNvPr>
          <p:cNvSpPr/>
          <p:nvPr/>
        </p:nvSpPr>
        <p:spPr>
          <a:xfrm>
            <a:off x="4156501" y="5120362"/>
            <a:ext cx="1119602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3200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Laylla</a:t>
            </a:r>
            <a:endParaRPr lang="pt-BR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D165E06D-D353-4491-B2A0-052FB5536B4D}"/>
              </a:ext>
            </a:extLst>
          </p:cNvPr>
          <p:cNvSpPr/>
          <p:nvPr/>
        </p:nvSpPr>
        <p:spPr>
          <a:xfrm>
            <a:off x="1169818" y="5120362"/>
            <a:ext cx="130176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just"/>
            <a:r>
              <a:rPr lang="pt-BR" sz="32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Jessica</a:t>
            </a:r>
            <a:endParaRPr lang="pt-BR" sz="32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405875FD-56E1-4EAC-AEC4-AD460D357E9A}"/>
              </a:ext>
            </a:extLst>
          </p:cNvPr>
          <p:cNvSpPr/>
          <p:nvPr/>
        </p:nvSpPr>
        <p:spPr>
          <a:xfrm>
            <a:off x="1251437" y="6155342"/>
            <a:ext cx="968912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just"/>
            <a:r>
              <a:rPr lang="pt-BR" sz="320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Ajude a descobrir Terra: “transformando a Terra em arte”</a:t>
            </a:r>
            <a:endParaRPr lang="pt-BR" sz="3200" b="0" cap="none" spc="0" dirty="0">
              <a:ln w="0"/>
              <a:solidFill>
                <a:schemeClr val="accent1">
                  <a:lumMod val="50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34F1B0BC-52EF-4230-8683-21E89C004AD1}"/>
              </a:ext>
            </a:extLst>
          </p:cNvPr>
          <p:cNvSpPr/>
          <p:nvPr/>
        </p:nvSpPr>
        <p:spPr>
          <a:xfrm>
            <a:off x="1021080" y="2743201"/>
            <a:ext cx="1420025" cy="1249680"/>
          </a:xfrm>
          <a:prstGeom prst="ellipse">
            <a:avLst/>
          </a:prstGeom>
          <a:blipFill>
            <a:blip r:embed="rId4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Elipse 21">
            <a:extLst>
              <a:ext uri="{FF2B5EF4-FFF2-40B4-BE49-F238E27FC236}">
                <a16:creationId xmlns:a16="http://schemas.microsoft.com/office/drawing/2014/main" id="{6AC11761-2CDF-47E6-B10A-CA6AE8EA2F57}"/>
              </a:ext>
            </a:extLst>
          </p:cNvPr>
          <p:cNvSpPr/>
          <p:nvPr/>
        </p:nvSpPr>
        <p:spPr>
          <a:xfrm>
            <a:off x="6815349" y="2676426"/>
            <a:ext cx="1307077" cy="1316455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4B25EF61-2EED-45C9-AB29-038E59085BF1}"/>
              </a:ext>
            </a:extLst>
          </p:cNvPr>
          <p:cNvSpPr/>
          <p:nvPr/>
        </p:nvSpPr>
        <p:spPr>
          <a:xfrm>
            <a:off x="9714615" y="2645946"/>
            <a:ext cx="1261355" cy="1346935"/>
          </a:xfrm>
          <a:prstGeom prst="ellipse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825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354437A8-9B75-487B-B302-0E2DE16C9405}"/>
              </a:ext>
            </a:extLst>
          </p:cNvPr>
          <p:cNvSpPr/>
          <p:nvPr/>
        </p:nvSpPr>
        <p:spPr>
          <a:xfrm>
            <a:off x="0" y="0"/>
            <a:ext cx="12145108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3540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5C0F882-EF24-8349-BCBB-57AAE5687E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12544"/>
            <a:ext cx="12192000" cy="7236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740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D202E99-9F43-AF49-9034-A40735CB2E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1428750"/>
            <a:ext cx="7620000" cy="400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448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7854FD-4B38-C249-9178-B4849A0756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264901"/>
            <a:ext cx="12192000" cy="91440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33622003-EBCB-4849-A962-38C3B41C0C7B}"/>
              </a:ext>
            </a:extLst>
          </p:cNvPr>
          <p:cNvSpPr/>
          <p:nvPr/>
        </p:nvSpPr>
        <p:spPr>
          <a:xfrm>
            <a:off x="221273" y="5281303"/>
            <a:ext cx="3600449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9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M.I.S.</a:t>
            </a:r>
            <a:endParaRPr lang="pt-BR" sz="9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136948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0C01A41-4B6F-474A-96DB-71F7DB0B6D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9088" y="0"/>
            <a:ext cx="12660926" cy="6963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9509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2B80D5-F14C-8F40-BD9F-91494029A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072" y="-34145"/>
            <a:ext cx="12206072" cy="7701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4916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ntendo parede, interior&#10;&#10;Descrição gerada com alta confiança">
            <a:extLst>
              <a:ext uri="{FF2B5EF4-FFF2-40B4-BE49-F238E27FC236}">
                <a16:creationId xmlns:a16="http://schemas.microsoft.com/office/drawing/2014/main" id="{B9E06E84-2108-4F31-A154-9D94C5ED02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499" b="50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CAB899-D343-FC4E-B581-3644ACD3826D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BEM VINDO AO NOVO MUNDO</a:t>
            </a:r>
          </a:p>
        </p:txBody>
      </p:sp>
    </p:spTree>
    <p:extLst>
      <p:ext uri="{BB962C8B-B14F-4D97-AF65-F5344CB8AC3E}">
        <p14:creationId xmlns:p14="http://schemas.microsoft.com/office/powerpoint/2010/main" val="32076926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201</Words>
  <Application>Microsoft Office PowerPoint</Application>
  <PresentationFormat>Widescreen</PresentationFormat>
  <Paragraphs>23</Paragraphs>
  <Slides>8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Sicoob</dc:creator>
  <cp:lastModifiedBy>Sicoob</cp:lastModifiedBy>
  <cp:revision>1</cp:revision>
  <dcterms:created xsi:type="dcterms:W3CDTF">2018-10-21T15:16:15Z</dcterms:created>
  <dcterms:modified xsi:type="dcterms:W3CDTF">2018-10-21T15:16:56Z</dcterms:modified>
</cp:coreProperties>
</file>